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62" r:id="rId8"/>
    <p:sldId id="268" r:id="rId9"/>
    <p:sldId id="274" r:id="rId10"/>
    <p:sldId id="265" r:id="rId11"/>
    <p:sldId id="275" r:id="rId12"/>
    <p:sldId id="276" r:id="rId13"/>
    <p:sldId id="277" r:id="rId14"/>
    <p:sldId id="278" r:id="rId15"/>
    <p:sldId id="264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F3B376-617F-4FF2-BE69-48C1B58EA576}" v="4" dt="2023-04-13T21:17:26.0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110" d="100"/>
          <a:sy n="110" d="100"/>
        </p:scale>
        <p:origin x="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1010680"/>
          </a:xfrm>
        </p:spPr>
        <p:txBody>
          <a:bodyPr>
            <a:normAutofit/>
          </a:bodyPr>
          <a:lstStyle/>
          <a:p>
            <a:r>
              <a:rPr lang="en-US" dirty="0"/>
              <a:t>Micheal Hatch &amp; Philip Vickers</a:t>
            </a:r>
          </a:p>
          <a:p>
            <a:r>
              <a:rPr lang="en-US" sz="1000" b="1" dirty="0">
                <a:highlight>
                  <a:srgbClr val="00FFFF"/>
                </a:highlight>
              </a:rPr>
              <a:t>Abstract</a:t>
            </a:r>
            <a:r>
              <a:rPr lang="en-US" sz="1000" dirty="0">
                <a:highlight>
                  <a:srgbClr val="00FFFF"/>
                </a:highlight>
              </a:rPr>
              <a:t>: A hands free car door opening App. This App allows for your car door to open or close without using your door handle.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F9349-2EDF-885F-C2F9-619DA1566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889" y="265644"/>
            <a:ext cx="8421688" cy="1325563"/>
          </a:xfrm>
        </p:spPr>
        <p:txBody>
          <a:bodyPr/>
          <a:lstStyle/>
          <a:p>
            <a:r>
              <a:rPr lang="en-US" dirty="0"/>
              <a:t>Android App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0089332-F6BE-20CB-0A29-0214048C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FFF5147-12BA-B6CE-2B17-F97DB7F19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ECDB1D6-7EE0-8499-6ABD-0ABD87EF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47FA76-0BF6-5C8E-D91A-23127836B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1159933"/>
            <a:ext cx="2286000" cy="507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05EA9C-0CE4-9FD3-6FAC-C22068D944B3}"/>
              </a:ext>
            </a:extLst>
          </p:cNvPr>
          <p:cNvSpPr txBox="1"/>
          <p:nvPr/>
        </p:nvSpPr>
        <p:spPr>
          <a:xfrm>
            <a:off x="3568411" y="1472673"/>
            <a:ext cx="84033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App written in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Makes use of Android </a:t>
            </a:r>
            <a:r>
              <a:rPr lang="en-US" sz="2400" dirty="0" err="1">
                <a:latin typeface="+mj-lt"/>
              </a:rPr>
              <a:t>SpeechRecognizer</a:t>
            </a:r>
            <a:r>
              <a:rPr lang="en-US" sz="2400" dirty="0">
                <a:latin typeface="+mj-lt"/>
              </a:rPr>
              <a:t> and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+mj-lt"/>
              </a:rPr>
              <a:t>Bluetooth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124"/>
                </a:solidFill>
                <a:latin typeface="+mj-lt"/>
              </a:rPr>
              <a:t>Able to view paired BT devices and connect to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124"/>
                </a:solidFill>
                <a:latin typeface="+mj-lt"/>
              </a:rPr>
              <a:t>Can actuate door with toggle buttons or voice commands</a:t>
            </a:r>
            <a:r>
              <a:rPr lang="en-US" sz="24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6111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E5AB-EDE4-B793-AF29-2DF9B27CC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14488" y="-269791"/>
            <a:ext cx="8421688" cy="1325563"/>
          </a:xfrm>
        </p:spPr>
        <p:txBody>
          <a:bodyPr/>
          <a:lstStyle/>
          <a:p>
            <a:r>
              <a:rPr lang="en-US" dirty="0"/>
              <a:t>Arduino Firmware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F2DB2D41-4A4B-8D7D-4E11-4C3E036F8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2DF081C-BC7D-45A6-C8C2-1358C9512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3A5F942-2A34-4FC7-BC97-E130896AF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4ADD15-F478-5EED-45E4-86E59A0C2A05}"/>
              </a:ext>
            </a:extLst>
          </p:cNvPr>
          <p:cNvSpPr txBox="1"/>
          <p:nvPr/>
        </p:nvSpPr>
        <p:spPr>
          <a:xfrm>
            <a:off x="5651857" y="872235"/>
            <a:ext cx="42240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the opening/closing of doors.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Checks for obstructions.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Sends confirmation to mobile app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2AA37A-84E9-6CD5-28A5-5E48A3431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60" y="980893"/>
            <a:ext cx="4565912" cy="48962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1D36A9-CEAF-7CE2-62F6-2DB068E2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870" y="2072564"/>
            <a:ext cx="3652626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35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2114"/>
            <a:ext cx="8421688" cy="1325563"/>
          </a:xfrm>
        </p:spPr>
        <p:txBody>
          <a:bodyPr/>
          <a:lstStyle/>
          <a:p>
            <a:r>
              <a:rPr lang="en-US" dirty="0"/>
              <a:t>Website</a:t>
            </a:r>
            <a:br>
              <a:rPr lang="en-US" dirty="0"/>
            </a:br>
            <a:r>
              <a:rPr lang="en-US" dirty="0"/>
              <a:t>http://lemuria.cis.vtc.edu/~mhatch/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637DEDF5-3FCD-4BC2-86A5-7BE2BF01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7867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18C3C97-444D-4600-8553-B9C4C1F8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EA7BFE-21E6-550F-666A-CCF7BC76B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695" y="2082595"/>
            <a:ext cx="3092609" cy="3283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AB2E60-CEC0-9049-BF8A-26C56E36F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899" y="2082595"/>
            <a:ext cx="3695890" cy="187334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F436C4-47A6-A61E-A14E-CAEF250897C7}"/>
              </a:ext>
            </a:extLst>
          </p:cNvPr>
          <p:cNvCxnSpPr>
            <a:cxnSpLocks/>
          </p:cNvCxnSpPr>
          <p:nvPr/>
        </p:nvCxnSpPr>
        <p:spPr>
          <a:xfrm flipV="1">
            <a:off x="6939023" y="2372810"/>
            <a:ext cx="2135529" cy="903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E567504-3B44-0F27-FC41-581BD5028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900" y="4203067"/>
            <a:ext cx="3695890" cy="204288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8C5C29-FF0A-C408-0362-14DF18A8F469}"/>
              </a:ext>
            </a:extLst>
          </p:cNvPr>
          <p:cNvCxnSpPr>
            <a:cxnSpLocks/>
          </p:cNvCxnSpPr>
          <p:nvPr/>
        </p:nvCxnSpPr>
        <p:spPr>
          <a:xfrm>
            <a:off x="6626506" y="3652235"/>
            <a:ext cx="2187616" cy="746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17F3DCA-CCBE-5D5A-9F1F-E6DFE9D73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6" y="2082595"/>
            <a:ext cx="3674113" cy="1714396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1E38E9-BD36-E70B-5334-55434ECBC4E5}"/>
              </a:ext>
            </a:extLst>
          </p:cNvPr>
          <p:cNvCxnSpPr>
            <a:cxnSpLocks/>
          </p:cNvCxnSpPr>
          <p:nvPr/>
        </p:nvCxnSpPr>
        <p:spPr>
          <a:xfrm flipH="1" flipV="1">
            <a:off x="3837008" y="3019268"/>
            <a:ext cx="1794076" cy="1379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10659932-0273-FF7B-063D-C5335CFCB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52" y="3955941"/>
            <a:ext cx="3571002" cy="2727849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231BD7-7A1A-C81D-0FF3-8AE57EEB625A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3785054" y="5175948"/>
            <a:ext cx="1550875" cy="1439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153991">
            <a:off x="1417797" y="2294257"/>
            <a:ext cx="8421688" cy="1325563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380" y="418578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5980" y="1886857"/>
            <a:ext cx="4762500" cy="3528423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Primary goals</a:t>
            </a:r>
          </a:p>
          <a:p>
            <a:r>
              <a:rPr lang="en-US" sz="2000" dirty="0"/>
              <a:t>Schedule</a:t>
            </a:r>
          </a:p>
          <a:p>
            <a:r>
              <a:rPr lang="en-US" sz="2000" dirty="0"/>
              <a:t>Hardware</a:t>
            </a:r>
          </a:p>
          <a:p>
            <a:r>
              <a:rPr lang="en-US" sz="2000" dirty="0"/>
              <a:t>Architecture and Design</a:t>
            </a:r>
          </a:p>
          <a:p>
            <a:r>
              <a:rPr lang="en-US" sz="2000" dirty="0"/>
              <a:t>Website</a:t>
            </a:r>
          </a:p>
          <a:p>
            <a:r>
              <a:rPr lang="en-US" sz="2000" dirty="0"/>
              <a:t>Live Demonstration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7567" y="6356348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en-US" dirty="0"/>
              <a:t>How many times have you wished you had an extra hand when getting into your car? Well, wish no longer with Open Sesame. A voice activated App that opens and closes your car door for you.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7791F-040E-4C80-B25E-C05E9C17C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379" y="2659385"/>
            <a:ext cx="5410669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2070" y="-452120"/>
            <a:ext cx="4179570" cy="1715531"/>
          </a:xfrm>
        </p:spPr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9190" y="1401683"/>
            <a:ext cx="4179570" cy="15447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Hands Free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between App and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Safety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5AC31-58A3-4280-8666-934108605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976" y="2783688"/>
            <a:ext cx="355884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C91C1C-47F3-4A7A-B531-A6EEAB743586}"/>
              </a:ext>
            </a:extLst>
          </p:cNvPr>
          <p:cNvSpPr txBox="1"/>
          <p:nvPr/>
        </p:nvSpPr>
        <p:spPr>
          <a:xfrm>
            <a:off x="2461292" y="2154427"/>
            <a:ext cx="39725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Gantt Chart kept us on track.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Created a clear picture for the team to follow.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tasks were completed on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87C2D-FBFA-05FB-AE74-3D78A134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96" y="4649494"/>
            <a:ext cx="9455636" cy="1492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A916A4-282D-24A7-CFA5-3B6373D08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809" y="1553828"/>
            <a:ext cx="4934204" cy="232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BA83E65-B8F7-FA84-AFA1-48726ED2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Original Hardware System</a:t>
            </a:r>
            <a:br>
              <a:rPr lang="en-US" sz="2800" dirty="0"/>
            </a:br>
            <a:br>
              <a:rPr lang="en-US" sz="2800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A1131-4F63-0395-48AC-E10515A2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4B95A-EB4E-A6E6-5F78-B9D9CAB6B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96144-970F-2F95-BC15-C77A16B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8980E0-C617-0720-8BAE-73A1A95C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586" y="1270000"/>
            <a:ext cx="8628413" cy="5086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AA883B-5560-A713-6036-E1B0D718C589}"/>
              </a:ext>
            </a:extLst>
          </p:cNvPr>
          <p:cNvSpPr txBox="1"/>
          <p:nvPr/>
        </p:nvSpPr>
        <p:spPr>
          <a:xfrm>
            <a:off x="251014" y="1635919"/>
            <a:ext cx="2931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Arduino 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Servo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HC-06 Bluetooth module</a:t>
            </a:r>
          </a:p>
        </p:txBody>
      </p:sp>
    </p:spTree>
    <p:extLst>
      <p:ext uri="{BB962C8B-B14F-4D97-AF65-F5344CB8AC3E}">
        <p14:creationId xmlns:p14="http://schemas.microsoft.com/office/powerpoint/2010/main" val="98243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954882"/>
            <a:ext cx="6696075" cy="1909763"/>
          </a:xfrm>
        </p:spPr>
        <p:txBody>
          <a:bodyPr/>
          <a:lstStyle/>
          <a:p>
            <a:r>
              <a:rPr lang="en-US" dirty="0"/>
              <a:t>Shield Board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7174" y="6371167"/>
            <a:ext cx="169545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54032" y="6371167"/>
            <a:ext cx="2543175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BA39C-6C18-4089-A7B8-BA208FD1DDFB}"/>
              </a:ext>
            </a:extLst>
          </p:cNvPr>
          <p:cNvSpPr txBox="1"/>
          <p:nvPr/>
        </p:nvSpPr>
        <p:spPr>
          <a:xfrm>
            <a:off x="7659984" y="5752245"/>
            <a:ext cx="247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Schematic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39DBA-81E2-46BB-91ED-7554C7C90691}"/>
              </a:ext>
            </a:extLst>
          </p:cNvPr>
          <p:cNvSpPr txBox="1"/>
          <p:nvPr/>
        </p:nvSpPr>
        <p:spPr>
          <a:xfrm>
            <a:off x="2051090" y="5382913"/>
            <a:ext cx="235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1D6A8B-6FC6-1C4E-17C6-1300A0A0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452" y="1723787"/>
            <a:ext cx="6664349" cy="40634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CC35B9-351D-7932-1CA6-5258610E2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55" y="544088"/>
            <a:ext cx="4151542" cy="455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9EB30-4349-4946-536B-CC5FA040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591BE-AAF9-7E65-1F95-7A16B17C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2C329-FA2D-E416-9DE7-0A5F0BB7B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31DC7-B5E1-42DB-5936-72A29A995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9B7A5B-DA81-0805-E569-D86300A6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95490" y="1131098"/>
            <a:ext cx="1728450" cy="2489791"/>
          </a:xfrm>
          <a:prstGeom prst="rect">
            <a:avLst/>
          </a:prstGeom>
          <a:ln w="34925">
            <a:solidFill>
              <a:schemeClr val="dk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3250BA-977D-F9A4-796E-8745AE6AD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11" y="2442297"/>
            <a:ext cx="4813547" cy="3505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AF3BFC-8B74-34F5-62D5-587B5B639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838" y="3487482"/>
            <a:ext cx="3149762" cy="1225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205EF6-3E35-6090-AABF-D3B8F623F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734798"/>
            <a:ext cx="3353571" cy="27580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04031B-61F2-701E-711C-A894573038C0}"/>
              </a:ext>
            </a:extLst>
          </p:cNvPr>
          <p:cNvSpPr txBox="1"/>
          <p:nvPr/>
        </p:nvSpPr>
        <p:spPr>
          <a:xfrm>
            <a:off x="6701667" y="1511768"/>
            <a:ext cx="4489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challenge was finding a proto-type vehicle that would fit our components. We created one from scratch.</a:t>
            </a:r>
          </a:p>
        </p:txBody>
      </p:sp>
    </p:spTree>
    <p:extLst>
      <p:ext uri="{BB962C8B-B14F-4D97-AF65-F5344CB8AC3E}">
        <p14:creationId xmlns:p14="http://schemas.microsoft.com/office/powerpoint/2010/main" val="4273940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915C-3AA3-17B4-55B6-FC99595D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56" y="257177"/>
            <a:ext cx="8421688" cy="1325563"/>
          </a:xfrm>
        </p:spPr>
        <p:txBody>
          <a:bodyPr/>
          <a:lstStyle/>
          <a:p>
            <a:r>
              <a:rPr lang="en-US" dirty="0"/>
              <a:t>Prototype Creation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763547-7FDE-7FDF-EE39-51112241205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914762" y="4772936"/>
            <a:ext cx="2988933" cy="474510"/>
          </a:xfrm>
        </p:spPr>
        <p:txBody>
          <a:bodyPr/>
          <a:lstStyle/>
          <a:p>
            <a:r>
              <a:rPr lang="en-US" sz="1800" dirty="0"/>
              <a:t>Internals of prototype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4A19C84-22E2-4B54-502B-E03FD9137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9467FF8-A2E8-EE02-A190-7D53AE7DC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 Sesame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8B9ABA6-EE48-3E5E-072A-9672101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85676935-DD6B-2C16-F679-AE78BB162CA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2468" b="12468"/>
          <a:stretch>
            <a:fillRect/>
          </a:stretch>
        </p:blipFill>
        <p:spPr>
          <a:xfrm>
            <a:off x="7637076" y="1353522"/>
            <a:ext cx="3266619" cy="3266619"/>
          </a:xfr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C706E0-C5F6-1EDE-8C73-7AE48E831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817" y="2125133"/>
            <a:ext cx="3444440" cy="2296293"/>
          </a:xfrm>
          <a:prstGeom prst="rect">
            <a:avLst/>
          </a:prstGeom>
        </p:spPr>
      </p:pic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07EB6664-9CC0-AC01-EAFD-4A52889FC526}"/>
              </a:ext>
            </a:extLst>
          </p:cNvPr>
          <p:cNvSpPr txBox="1">
            <a:spLocks/>
          </p:cNvSpPr>
          <p:nvPr/>
        </p:nvSpPr>
        <p:spPr>
          <a:xfrm>
            <a:off x="3743817" y="4882321"/>
            <a:ext cx="34444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Door opening/ closing system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CECC695-43C8-D0D7-77AA-6879F1FA3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99" y="1972733"/>
            <a:ext cx="3355917" cy="252397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89A2E0F-DDB0-56DB-2AC6-CBE4AF5593DB}"/>
              </a:ext>
            </a:extLst>
          </p:cNvPr>
          <p:cNvSpPr txBox="1"/>
          <p:nvPr/>
        </p:nvSpPr>
        <p:spPr>
          <a:xfrm>
            <a:off x="371642" y="4715117"/>
            <a:ext cx="285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Bread boarding the system</a:t>
            </a:r>
          </a:p>
        </p:txBody>
      </p:sp>
    </p:spTree>
    <p:extLst>
      <p:ext uri="{BB962C8B-B14F-4D97-AF65-F5344CB8AC3E}">
        <p14:creationId xmlns:p14="http://schemas.microsoft.com/office/powerpoint/2010/main" val="1118012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{DFB51425-9DA4-400A-84B6-E1C1CE3AC024}tf67328976_win32</Template>
  <TotalTime>345</TotalTime>
  <Words>291</Words>
  <Application>Microsoft Office PowerPoint</Application>
  <PresentationFormat>Widescreen</PresentationFormat>
  <Paragraphs>78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Tenorite</vt:lpstr>
      <vt:lpstr>Office Theme</vt:lpstr>
      <vt:lpstr>Open Sesame</vt:lpstr>
      <vt:lpstr>AGENDA</vt:lpstr>
      <vt:lpstr>INTRODUCTION</vt:lpstr>
      <vt:lpstr>PRIMARY GOALS</vt:lpstr>
      <vt:lpstr>Schedule</vt:lpstr>
      <vt:lpstr>Original Hardware System  </vt:lpstr>
      <vt:lpstr>Shield Board Design</vt:lpstr>
      <vt:lpstr>Prototype Model</vt:lpstr>
      <vt:lpstr>Prototype Creation</vt:lpstr>
      <vt:lpstr>Android App</vt:lpstr>
      <vt:lpstr>Arduino Firmware</vt:lpstr>
      <vt:lpstr>Website http://lemuria.cis.vtc.edu/~mhatch/</vt:lpstr>
      <vt:lpstr>Live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Sesame</dc:title>
  <dc:creator>micheal hatch</dc:creator>
  <cp:lastModifiedBy>micheal hatch</cp:lastModifiedBy>
  <cp:revision>17</cp:revision>
  <dcterms:created xsi:type="dcterms:W3CDTF">2022-11-10T00:08:34Z</dcterms:created>
  <dcterms:modified xsi:type="dcterms:W3CDTF">2023-04-28T14:36:31Z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